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8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 Apache Storm Architecture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Storm System(2)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US" dirty="0"/>
              <a:t>Components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Stream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Tuple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Spout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Bolt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049202"/>
            <a:ext cx="662940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22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Apache </a:t>
            </a:r>
            <a:r>
              <a:rPr lang="en-US" dirty="0"/>
              <a:t>Storm System Components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US" dirty="0"/>
              <a:t>Stream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sequence of tuples</a:t>
            </a:r>
          </a:p>
          <a:p>
            <a:endParaRPr lang="en-US" dirty="0"/>
          </a:p>
          <a:p>
            <a:r>
              <a:rPr lang="en-US" dirty="0"/>
              <a:t>Tuple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main data structure in Storm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 list of ordered elements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modelled as a set of comma separated values and passed to a Storm cluster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02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Apache </a:t>
            </a:r>
            <a:r>
              <a:rPr lang="en-US" dirty="0"/>
              <a:t>Storm System Components(2)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/>
          <a:lstStyle/>
          <a:p>
            <a:r>
              <a:rPr lang="en-IN" dirty="0"/>
              <a:t>Spouts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/>
              <a:t>Source of stream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/>
              <a:t>accepts input data from raw data sources like Twitter Streaming API, Apache Kafka etc.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/>
              <a:t>can read data from other data sources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/>
              <a:t>“</a:t>
            </a:r>
            <a:r>
              <a:rPr lang="en-IN" sz="1800" dirty="0" err="1"/>
              <a:t>ISpout</a:t>
            </a:r>
            <a:r>
              <a:rPr lang="en-IN" sz="1800" dirty="0"/>
              <a:t>" is the core interface for implementing spouts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/>
              <a:t>Specific interfaces are </a:t>
            </a:r>
            <a:r>
              <a:rPr lang="en-IN" sz="1800" dirty="0" err="1"/>
              <a:t>IRichSpout</a:t>
            </a:r>
            <a:r>
              <a:rPr lang="en-IN" sz="1800" dirty="0"/>
              <a:t>, </a:t>
            </a:r>
            <a:r>
              <a:rPr lang="en-IN" sz="1800" dirty="0" err="1"/>
              <a:t>BaseRichSpout</a:t>
            </a:r>
            <a:r>
              <a:rPr lang="en-IN" sz="1800" dirty="0"/>
              <a:t>, </a:t>
            </a:r>
            <a:r>
              <a:rPr lang="en-IN" sz="1800" dirty="0" err="1"/>
              <a:t>KafkaSpout</a:t>
            </a:r>
            <a:r>
              <a:rPr lang="en-IN" sz="1800" dirty="0"/>
              <a:t> etc.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6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Apache </a:t>
            </a:r>
            <a:r>
              <a:rPr lang="en-US" dirty="0"/>
              <a:t>Storm System Components(3)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Bolts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logical processing units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Spouts pass data to bolts and bolts process and produce a new output stream.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perform the operations of filtering, aggregation, joining, interacting with data sources and databases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receives data and emits to one or more bolts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“</a:t>
            </a:r>
            <a:r>
              <a:rPr lang="en-US" sz="1800" dirty="0" err="1"/>
              <a:t>IBolt</a:t>
            </a:r>
            <a:r>
              <a:rPr lang="en-US" sz="1800" dirty="0"/>
              <a:t>” is the core interface for implementing bolts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Common interfaces are </a:t>
            </a:r>
            <a:r>
              <a:rPr lang="en-US" sz="1800" dirty="0" err="1"/>
              <a:t>IRichBolt</a:t>
            </a:r>
            <a:r>
              <a:rPr lang="en-US" sz="1800" dirty="0"/>
              <a:t>, </a:t>
            </a:r>
            <a:r>
              <a:rPr lang="en-US" sz="1800" dirty="0" err="1"/>
              <a:t>IBasicBolt</a:t>
            </a:r>
            <a:r>
              <a:rPr lang="en-US" sz="1800" dirty="0"/>
              <a:t>, etc.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40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Apache </a:t>
            </a:r>
            <a:r>
              <a:rPr lang="en-US" dirty="0"/>
              <a:t>Storm System </a:t>
            </a:r>
            <a:r>
              <a:rPr lang="en-US" dirty="0" smtClean="0"/>
              <a:t>Components(4)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US" dirty="0"/>
              <a:t>Topology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Spouts and bolts are connected together and they form a topology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Application logic is specified inside Storm topology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is a directed graph where vertices are computation and edges are stream of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Storm keeps the topology always running, until you kill the topology.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Apache Storm’s main job is to run the topology and will run any number of topology at a given time.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68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Apache </a:t>
            </a:r>
            <a:r>
              <a:rPr lang="en-US" dirty="0"/>
              <a:t>Storm System </a:t>
            </a:r>
            <a:r>
              <a:rPr lang="en-US" dirty="0" smtClean="0"/>
              <a:t>Components(5)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/>
          <a:lstStyle/>
          <a:p>
            <a:r>
              <a:rPr lang="en-US" dirty="0"/>
              <a:t>A simple topology starts with spouts</a:t>
            </a:r>
          </a:p>
          <a:p>
            <a:r>
              <a:rPr lang="en-US" dirty="0"/>
              <a:t>Spout emits the data to one or more bolts</a:t>
            </a:r>
          </a:p>
          <a:p>
            <a:r>
              <a:rPr lang="en-US" dirty="0"/>
              <a:t>Bolt represents a node in the topology having the smallest processing logic </a:t>
            </a:r>
          </a:p>
          <a:p>
            <a:r>
              <a:rPr lang="en-US" dirty="0"/>
              <a:t>Output of a bolt can be emitted into another bolt as input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81" y="3200400"/>
            <a:ext cx="82010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28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Apache Storm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rmAutofit/>
          </a:bodyPr>
          <a:lstStyle/>
          <a:p>
            <a:r>
              <a:rPr lang="en-US" dirty="0"/>
              <a:t>created by Nathan </a:t>
            </a:r>
            <a:r>
              <a:rPr lang="en-US" dirty="0" err="1"/>
              <a:t>Marz</a:t>
            </a:r>
            <a:r>
              <a:rPr lang="en-US" dirty="0"/>
              <a:t> and team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at </a:t>
            </a:r>
            <a:r>
              <a:rPr lang="en-US" dirty="0" err="1"/>
              <a:t>BackType</a:t>
            </a:r>
            <a:r>
              <a:rPr lang="en-US" dirty="0"/>
              <a:t> (then acquired by Twitter)</a:t>
            </a:r>
          </a:p>
          <a:p>
            <a:r>
              <a:rPr lang="en-US" dirty="0"/>
              <a:t>standard for distributed real-time processing system 	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allows </a:t>
            </a:r>
            <a:r>
              <a:rPr lang="en-US" dirty="0"/>
              <a:t>you to process large amount of data</a:t>
            </a:r>
          </a:p>
          <a:p>
            <a:r>
              <a:rPr lang="en-US" dirty="0"/>
              <a:t>is written in Java and </a:t>
            </a:r>
            <a:r>
              <a:rPr lang="en-US" dirty="0" err="1"/>
              <a:t>Clojure</a:t>
            </a:r>
            <a:endParaRPr lang="en-US" dirty="0"/>
          </a:p>
          <a:p>
            <a:r>
              <a:rPr lang="en-US" dirty="0"/>
              <a:t>is stateless, it manages distributed environment and cluster state via Apache </a:t>
            </a:r>
            <a:r>
              <a:rPr lang="en-US" dirty="0" err="1"/>
              <a:t>ZooKeeper</a:t>
            </a:r>
            <a:endParaRPr lang="en-US" dirty="0"/>
          </a:p>
          <a:p>
            <a:r>
              <a:rPr lang="en-US" dirty="0"/>
              <a:t>Is leader in real-time analytics</a:t>
            </a:r>
          </a:p>
          <a:p>
            <a:r>
              <a:rPr lang="en-US" dirty="0"/>
              <a:t>easy to setup, operate and it guarantees that every message will be processed through the topology at least once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Storm </a:t>
            </a:r>
            <a:r>
              <a:rPr lang="en-US" dirty="0"/>
              <a:t>Vs Hadoop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756356"/>
            <a:ext cx="5922963" cy="4525962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838200" y="6324600"/>
            <a:ext cx="6172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Source : Tutorial Point</a:t>
            </a:r>
          </a:p>
        </p:txBody>
      </p:sp>
    </p:spTree>
    <p:extLst>
      <p:ext uri="{BB962C8B-B14F-4D97-AF65-F5344CB8AC3E}">
        <p14:creationId xmlns:p14="http://schemas.microsoft.com/office/powerpoint/2010/main" val="418094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Storm </a:t>
            </a:r>
            <a:r>
              <a:rPr lang="en-US" dirty="0"/>
              <a:t>Benefits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/>
          <a:lstStyle/>
          <a:p>
            <a:r>
              <a:rPr lang="en-US" dirty="0"/>
              <a:t>open source, robust, and user friendly</a:t>
            </a:r>
          </a:p>
          <a:p>
            <a:r>
              <a:rPr lang="en-US" dirty="0"/>
              <a:t>fault tolerant, flexible, reliable</a:t>
            </a:r>
          </a:p>
          <a:p>
            <a:r>
              <a:rPr lang="en-US" dirty="0"/>
              <a:t>allows real-time stream processing</a:t>
            </a:r>
          </a:p>
          <a:p>
            <a:r>
              <a:rPr lang="en-US" dirty="0"/>
              <a:t>keep up the performance even under increasing load by adding resources linearly, highly scalable.</a:t>
            </a:r>
          </a:p>
          <a:p>
            <a:r>
              <a:rPr lang="en-US" dirty="0"/>
              <a:t>provides guaranteed data processing even if any of the connected nodes in the cluster die or messages are lost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91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Apache </a:t>
            </a:r>
            <a:r>
              <a:rPr lang="en-US" dirty="0"/>
              <a:t>Storm Cluster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2057400"/>
            <a:ext cx="8229600" cy="37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6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Apache </a:t>
            </a:r>
            <a:r>
              <a:rPr lang="en-US" dirty="0"/>
              <a:t>Storm Cluster(2)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US" dirty="0"/>
              <a:t>Nimbus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Master node of Storm cluster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All other nodes in the cluster are called as worker nodes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is responsible for distributing data among all the worker nodes, assign tasks to worker nodes and monitoring failures.</a:t>
            </a:r>
          </a:p>
          <a:p>
            <a:endParaRPr lang="en-US" dirty="0"/>
          </a:p>
          <a:p>
            <a:r>
              <a:rPr lang="en-US" dirty="0"/>
              <a:t>Supervisor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The nodes that follow instructions given by the nimbus are called as Supervisors.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 supervisor has multiple worker processes and it governs worker processes to complete the tasks assigned by the nimbus.</a:t>
            </a:r>
          </a:p>
          <a:p>
            <a:pPr lvl="1"/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65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Apache </a:t>
            </a:r>
            <a:r>
              <a:rPr lang="en-US" dirty="0"/>
              <a:t>Storm </a:t>
            </a:r>
            <a:r>
              <a:rPr lang="en-US" dirty="0" smtClean="0"/>
              <a:t>Cluster(3)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r>
              <a:rPr lang="en-US" dirty="0"/>
              <a:t>Worker process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executes tasks related to a specific topology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 worker process will not run a task by itself, instead it creates executors and asks them to perform a particular task.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 worker process will have multiple executors.</a:t>
            </a:r>
          </a:p>
          <a:p>
            <a:endParaRPr lang="en-US" dirty="0"/>
          </a:p>
          <a:p>
            <a:r>
              <a:rPr lang="en-US" dirty="0"/>
              <a:t>Executor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nothing but a single thread spawn by a worker process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An executor runs one or more tasks but only for a specific spout or bolt.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Task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 task performs actual data processing. So, it is either a spout or a bolt.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52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Storm </a:t>
            </a:r>
            <a:r>
              <a:rPr lang="en-US" dirty="0"/>
              <a:t>Workflow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 lnSpcReduction="10000"/>
          </a:bodyPr>
          <a:lstStyle/>
          <a:p>
            <a:pPr fontAlgn="base">
              <a:spcAft>
                <a:spcPct val="0"/>
              </a:spcAft>
            </a:pPr>
            <a:r>
              <a:rPr lang="en-US" altLang="en-US" dirty="0"/>
              <a:t>Initially, the nimbus will wait for the “Storm Topology” to be submitted to it.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Once a topology is submitted, it will process the topology and gather all the tasks that are to be carried out and the order in which the task is to be executed.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The nimbus will evenly distribute the tasks to all the available supervisors.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At a particular time interval, all supervisors will send heartbeats to the nimbus to inform that they are still alive.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When a supervisor dies and doesn’t send a heartbeat to the nimbus, then the nimbus assigns the tasks to another supervisor.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When the nimbus itself dies, supervisors will work on the already assigned task without any issue.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Once all the tasks are completed, the supervisor will wait for a new task to come in.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In the meantime, the dead nimbus will be restarted automatically by service monitoring tools.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The restarted nimbus will continue from where it stopped. </a:t>
            </a:r>
          </a:p>
          <a:p>
            <a:pPr fontAlgn="base">
              <a:spcAft>
                <a:spcPct val="0"/>
              </a:spcAft>
            </a:pPr>
            <a:r>
              <a:rPr lang="en-US" altLang="en-US" dirty="0"/>
              <a:t>Once all the topologies are processed, the nimbus waits for a new topology to arrive and similarly the supervisor waits for new tasks.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0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Apache </a:t>
            </a:r>
            <a:r>
              <a:rPr lang="en-US" dirty="0"/>
              <a:t>Storm System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226" y="2286000"/>
            <a:ext cx="82010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209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3171</TotalTime>
  <Words>526</Words>
  <Application>Microsoft Office PowerPoint</Application>
  <PresentationFormat>Widescreen</PresentationFormat>
  <Paragraphs>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 Apache Storm Architecture</vt:lpstr>
      <vt:lpstr>Apache Storm</vt:lpstr>
      <vt:lpstr> Storm Vs Hadoop </vt:lpstr>
      <vt:lpstr> Storm Benefits </vt:lpstr>
      <vt:lpstr> Apache Storm Cluster </vt:lpstr>
      <vt:lpstr> Apache Storm Cluster(2) </vt:lpstr>
      <vt:lpstr> Apache Storm Cluster(3) </vt:lpstr>
      <vt:lpstr> Storm Workflow </vt:lpstr>
      <vt:lpstr> Apache Storm System </vt:lpstr>
      <vt:lpstr>Apache Storm System(2)</vt:lpstr>
      <vt:lpstr> Apache Storm System Components </vt:lpstr>
      <vt:lpstr> Apache Storm System Components(2) </vt:lpstr>
      <vt:lpstr> Apache Storm System Components(3) </vt:lpstr>
      <vt:lpstr> Apache Storm System Components(4) </vt:lpstr>
      <vt:lpstr> Apache Storm System Components(5)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2020-03-20T02:47:46Z</dcterms:modified>
</cp:coreProperties>
</file>